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2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2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EC8EA56-8055-4F46-AB2C-87B0B83211BA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829458-E094-4F3D-8322-D2A48493A8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Негосударственное образовательное частное учреждение </a:t>
            </a:r>
            <a: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дополнительного </a:t>
            </a:r>
            <a:r>
              <a:rPr lang="ru-RU" sz="3200" b="1" i="1" u="sng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профессионального образования «Автошкола «ЮМАКС»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1559" y="3453957"/>
            <a:ext cx="70148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Практика </a:t>
            </a:r>
            <a:br>
              <a:rPr lang="ru-RU" sz="54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#</a:t>
            </a:r>
            <a:r>
              <a:rPr lang="ru-RU" sz="5400" b="1" u="sng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АвтоспортРОСАТОМ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271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5610" y="404663"/>
            <a:ext cx="65487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/>
              <a:t>информация о лидере и команде практики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34948"/>
              </p:ext>
            </p:extLst>
          </p:nvPr>
        </p:nvGraphicFramePr>
        <p:xfrm>
          <a:off x="539552" y="1772816"/>
          <a:ext cx="8280920" cy="352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75"/>
                <a:gridCol w="2945116"/>
                <a:gridCol w="4506329"/>
              </a:tblGrid>
              <a:tr h="246516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Участник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Описание его роли в реализации практики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Шапцев Алексей Сергеевич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Предприниматель.Тренер</a:t>
                      </a:r>
                      <a:r>
                        <a:rPr lang="ru-RU" sz="1400" dirty="0">
                          <a:effectLst/>
                        </a:rPr>
                        <a:t>, судья.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3697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Власов Денис Валерьевич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Вед.инженер АО «УЭХК» Организатор автоспортивных мероприятий, судья.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Шабанов Виталий Анатольевич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Гл.инженер МУП «Электросети» Организатор автоспортивных мероприятий, судья.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Власов Алексей Денисович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Учащийся. Организатор </a:t>
                      </a:r>
                      <a:r>
                        <a:rPr lang="ru-RU" sz="1400" dirty="0" err="1">
                          <a:effectLst/>
                        </a:rPr>
                        <a:t>автоспортивных</a:t>
                      </a:r>
                      <a:r>
                        <a:rPr lang="ru-RU" sz="1400" dirty="0">
                          <a:effectLst/>
                        </a:rPr>
                        <a:t> мероприятий, судья.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3697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Шабанов Михаил Витальевич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Студент. Организатор </a:t>
                      </a:r>
                      <a:r>
                        <a:rPr lang="ru-RU" sz="1400" dirty="0" err="1">
                          <a:effectLst/>
                        </a:rPr>
                        <a:t>автоспортивных</a:t>
                      </a:r>
                      <a:r>
                        <a:rPr lang="ru-RU" sz="1400" dirty="0">
                          <a:effectLst/>
                        </a:rPr>
                        <a:t> мероприятий, судья.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Цедик Юрий Анатольевич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Председатель СТК «Рапира», организатор, судья.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08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5610" y="404663"/>
            <a:ext cx="65487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нформация </a:t>
            </a:r>
            <a:r>
              <a:rPr lang="ru-RU" sz="3600" dirty="0">
                <a:solidFill>
                  <a:srgbClr val="FF0000"/>
                </a:solidFill>
              </a:rPr>
              <a:t>о перспективах развития практики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772" y="1604992"/>
            <a:ext cx="85324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000" dirty="0"/>
              <a:t>НОЧУ ДПО «Автошкола «ЮМАКС»</a:t>
            </a:r>
          </a:p>
          <a:p>
            <a:r>
              <a:rPr lang="ru-RU" sz="3000" dirty="0"/>
              <a:t>Намерена и далее продолжать </a:t>
            </a:r>
            <a:r>
              <a:rPr lang="ru-RU" sz="3000" dirty="0" smtClean="0"/>
              <a:t>реализацию данной практики.</a:t>
            </a:r>
            <a:endParaRPr lang="ru-RU" sz="3000" dirty="0"/>
          </a:p>
          <a:p>
            <a:r>
              <a:rPr lang="ru-RU" sz="3000" dirty="0"/>
              <a:t>В перспективе возможны два </a:t>
            </a:r>
            <a:r>
              <a:rPr lang="ru-RU" sz="3000" dirty="0" smtClean="0"/>
              <a:t> варианта</a:t>
            </a:r>
            <a:r>
              <a:rPr lang="ru-RU" sz="3000" dirty="0"/>
              <a:t>:</a:t>
            </a:r>
          </a:p>
          <a:p>
            <a:pPr marL="742950" indent="-742950">
              <a:buAutoNum type="arabicPeriod"/>
            </a:pPr>
            <a:r>
              <a:rPr lang="ru-RU" sz="3000" dirty="0"/>
              <a:t>Продолжение </a:t>
            </a:r>
            <a:r>
              <a:rPr lang="ru-RU" sz="3000" dirty="0" smtClean="0"/>
              <a:t>реализации </a:t>
            </a:r>
            <a:r>
              <a:rPr lang="ru-RU" sz="3000" dirty="0"/>
              <a:t>в том же объеме</a:t>
            </a:r>
          </a:p>
          <a:p>
            <a:pPr marL="742950" indent="-742950">
              <a:buAutoNum type="arabicPeriod"/>
            </a:pPr>
            <a:r>
              <a:rPr lang="ru-RU" sz="3000" dirty="0"/>
              <a:t>Возможность увеличения показателей </a:t>
            </a:r>
            <a:r>
              <a:rPr lang="ru-RU" sz="3000" dirty="0" err="1"/>
              <a:t>пр</a:t>
            </a:r>
            <a:r>
              <a:rPr lang="ru-RU" sz="3000" dirty="0"/>
              <a:t> помощи </a:t>
            </a:r>
            <a:r>
              <a:rPr lang="ru-RU" sz="3000" dirty="0" smtClean="0"/>
              <a:t>грандов </a:t>
            </a:r>
            <a:r>
              <a:rPr lang="ru-RU" sz="3000" dirty="0" err="1" smtClean="0"/>
              <a:t>Росатома</a:t>
            </a:r>
            <a:r>
              <a:rPr lang="ru-RU" sz="3000" dirty="0" smtClean="0"/>
              <a:t> и других организаций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6842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ТЕРРИТОРИЯ РЕАЛИЗАЦИИ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6851" y="1818690"/>
            <a:ext cx="71144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u="sng" dirty="0"/>
              <a:t>г. Новоуральск </a:t>
            </a:r>
            <a:r>
              <a:rPr lang="ru-RU" sz="5400" u="sng" dirty="0" smtClean="0"/>
              <a:t/>
            </a:r>
            <a:br>
              <a:rPr lang="ru-RU" sz="5400" u="sng" dirty="0" smtClean="0"/>
            </a:br>
            <a:r>
              <a:rPr lang="ru-RU" sz="5400" u="sng" dirty="0" smtClean="0"/>
              <a:t>Свердловской </a:t>
            </a:r>
            <a:r>
              <a:rPr lang="ru-RU" sz="5400" u="sng" dirty="0"/>
              <a:t>области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10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Суть практики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4544" y="1112677"/>
            <a:ext cx="9865096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/>
              <a:t>Идея данной практики заключается </a:t>
            </a:r>
            <a:endParaRPr lang="ru-RU" sz="3600" dirty="0" smtClean="0"/>
          </a:p>
          <a:p>
            <a:pPr algn="ctr"/>
            <a:r>
              <a:rPr lang="ru-RU" sz="3600" dirty="0" smtClean="0"/>
              <a:t>в создании </a:t>
            </a:r>
            <a:r>
              <a:rPr lang="ru-RU" sz="3600" dirty="0"/>
              <a:t>привлекательной </a:t>
            </a:r>
            <a:r>
              <a:rPr lang="ru-RU" sz="3600" dirty="0" smtClean="0"/>
              <a:t>среды </a:t>
            </a:r>
          </a:p>
          <a:p>
            <a:pPr algn="ctr"/>
            <a:r>
              <a:rPr lang="ru-RU" sz="3600" dirty="0" smtClean="0"/>
              <a:t>Проживания на территории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Новоуральского городского округа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организации полезного досуга для жителей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путем  </a:t>
            </a:r>
            <a:r>
              <a:rPr lang="ru-RU" sz="3600" dirty="0"/>
              <a:t>привлечении жителей к занятиям безопасными видами автоспорта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2400" dirty="0" smtClean="0"/>
              <a:t>)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818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u="sng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Суть практики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980728"/>
            <a:ext cx="925252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/>
              <a:t>Для этого НОЧУ </a:t>
            </a:r>
            <a:r>
              <a:rPr lang="ru-RU" sz="3600" dirty="0" smtClean="0"/>
              <a:t>ДПО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Автошкола «ЮМАКС» с 2010 года </a:t>
            </a:r>
            <a:endParaRPr lang="ru-RU" sz="3600" dirty="0" smtClean="0"/>
          </a:p>
          <a:p>
            <a:pPr algn="ctr"/>
            <a:r>
              <a:rPr lang="ru-RU" sz="3600" dirty="0" smtClean="0"/>
              <a:t> организует </a:t>
            </a:r>
            <a:r>
              <a:rPr lang="ru-RU" sz="3600" dirty="0"/>
              <a:t>ряд мероприятий </a:t>
            </a:r>
            <a:endParaRPr lang="ru-RU" sz="3600" dirty="0" smtClean="0"/>
          </a:p>
          <a:p>
            <a:pPr algn="ctr"/>
            <a:r>
              <a:rPr lang="ru-RU" sz="3600" dirty="0" smtClean="0"/>
              <a:t>по </a:t>
            </a:r>
            <a:r>
              <a:rPr lang="ru-RU" sz="3600" dirty="0"/>
              <a:t>автоспорту </a:t>
            </a:r>
            <a:br>
              <a:rPr lang="ru-RU" sz="3600" dirty="0"/>
            </a:br>
            <a:r>
              <a:rPr lang="ru-RU" sz="3600" dirty="0"/>
              <a:t>(тренировки, </a:t>
            </a:r>
            <a:r>
              <a:rPr lang="ru-RU" sz="3600" dirty="0" smtClean="0"/>
              <a:t>соревнования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по </a:t>
            </a:r>
            <a:r>
              <a:rPr lang="ru-RU" sz="3600" dirty="0" err="1" smtClean="0"/>
              <a:t>втомногоборью</a:t>
            </a:r>
            <a:r>
              <a:rPr lang="ru-RU" sz="3600" dirty="0"/>
              <a:t>, </a:t>
            </a:r>
            <a:br>
              <a:rPr lang="ru-RU" sz="3600" dirty="0"/>
            </a:br>
            <a:r>
              <a:rPr lang="ru-RU" sz="3600" dirty="0"/>
              <a:t>ралли3 категории, праздников </a:t>
            </a:r>
            <a:endParaRPr lang="ru-RU" sz="3600" dirty="0" smtClean="0"/>
          </a:p>
          <a:p>
            <a:pPr algn="ctr"/>
            <a:r>
              <a:rPr lang="ru-RU" sz="3600" dirty="0" smtClean="0"/>
              <a:t>по </a:t>
            </a:r>
            <a:r>
              <a:rPr lang="ru-RU" sz="3600" dirty="0"/>
              <a:t>открытию </a:t>
            </a:r>
            <a:r>
              <a:rPr lang="ru-RU" sz="3600" dirty="0" smtClean="0"/>
              <a:t>авто-сезона, </a:t>
            </a:r>
            <a:r>
              <a:rPr lang="ru-RU" sz="3600" dirty="0"/>
              <a:t>автопробеги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83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Цели </a:t>
            </a:r>
            <a:r>
              <a:rPr lang="ru-RU" sz="3600" dirty="0">
                <a:solidFill>
                  <a:srgbClr val="FF0000"/>
                </a:solidFill>
              </a:rPr>
              <a:t>и задачи практики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12677"/>
            <a:ext cx="835292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dirty="0"/>
              <a:t>- создании привлекательной среды проживания на территории Новоуральского городского округа;  </a:t>
            </a:r>
          </a:p>
          <a:p>
            <a:r>
              <a:rPr lang="ru-RU" sz="3600" dirty="0"/>
              <a:t>- пропаганда среди населения </a:t>
            </a:r>
            <a:r>
              <a:rPr lang="ru-RU" sz="3600" dirty="0" smtClean="0"/>
              <a:t>г. Новоуральска </a:t>
            </a:r>
            <a:r>
              <a:rPr lang="ru-RU" sz="3600" dirty="0"/>
              <a:t>здорового </a:t>
            </a:r>
            <a:r>
              <a:rPr lang="ru-RU" sz="3600" dirty="0" smtClean="0"/>
              <a:t>образа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жизни, занятий техническими видами спорта; </a:t>
            </a:r>
          </a:p>
        </p:txBody>
      </p:sp>
    </p:spTree>
    <p:extLst>
      <p:ext uri="{BB962C8B-B14F-4D97-AF65-F5344CB8AC3E}">
        <p14:creationId xmlns:p14="http://schemas.microsoft.com/office/powerpoint/2010/main" val="393401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Ц</a:t>
            </a:r>
            <a:r>
              <a:rPr lang="ru-RU" sz="3600" dirty="0" smtClean="0">
                <a:solidFill>
                  <a:srgbClr val="FF0000"/>
                </a:solidFill>
              </a:rPr>
              <a:t>ели </a:t>
            </a:r>
            <a:r>
              <a:rPr lang="ru-RU" sz="3600" dirty="0">
                <a:solidFill>
                  <a:srgbClr val="FF0000"/>
                </a:solidFill>
              </a:rPr>
              <a:t>и задачи практики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12677"/>
            <a:ext cx="835292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Tx/>
              <a:buChar char="-"/>
            </a:pPr>
            <a:r>
              <a:rPr lang="ru-RU" sz="3600" dirty="0" smtClean="0"/>
              <a:t>пропаганда </a:t>
            </a:r>
            <a:r>
              <a:rPr lang="ru-RU" sz="3600" dirty="0"/>
              <a:t>среди водителей </a:t>
            </a:r>
            <a:r>
              <a:rPr lang="ru-RU" sz="3600" dirty="0" smtClean="0"/>
              <a:t>и населения </a:t>
            </a:r>
            <a:r>
              <a:rPr lang="ru-RU" sz="3600" dirty="0"/>
              <a:t>правил безопасного поведения на улицах и дорогах; </a:t>
            </a:r>
            <a:endParaRPr lang="ru-RU" sz="3600" dirty="0" smtClean="0"/>
          </a:p>
          <a:p>
            <a:r>
              <a:rPr lang="ru-RU" sz="3600" dirty="0"/>
              <a:t>- </a:t>
            </a:r>
            <a:r>
              <a:rPr lang="ru-RU" sz="3600" dirty="0" smtClean="0"/>
              <a:t>    воспитание </a:t>
            </a:r>
            <a:r>
              <a:rPr lang="ru-RU" sz="3600" dirty="0"/>
              <a:t>законопослушных </a:t>
            </a:r>
            <a:r>
              <a:rPr lang="ru-RU" sz="3600" dirty="0" smtClean="0"/>
              <a:t>       участников </a:t>
            </a:r>
            <a:r>
              <a:rPr lang="ru-RU" sz="3600" dirty="0"/>
              <a:t>дорожного движения; </a:t>
            </a:r>
          </a:p>
          <a:p>
            <a:r>
              <a:rPr lang="ru-RU" sz="3600" dirty="0"/>
              <a:t>- </a:t>
            </a:r>
            <a:r>
              <a:rPr lang="ru-RU" sz="3600" dirty="0" smtClean="0"/>
              <a:t>    совершенствование </a:t>
            </a:r>
            <a:r>
              <a:rPr lang="ru-RU" sz="3600" dirty="0"/>
              <a:t>работы по предотвращению дорожно-транспортных происшествий;  </a:t>
            </a:r>
          </a:p>
          <a:p>
            <a:pPr marL="571500" indent="-571500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1485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Ц</a:t>
            </a:r>
            <a:r>
              <a:rPr lang="ru-RU" sz="3600" dirty="0" smtClean="0">
                <a:solidFill>
                  <a:srgbClr val="FF0000"/>
                </a:solidFill>
              </a:rPr>
              <a:t>ели </a:t>
            </a:r>
            <a:r>
              <a:rPr lang="ru-RU" sz="3600" dirty="0">
                <a:solidFill>
                  <a:srgbClr val="FF0000"/>
                </a:solidFill>
              </a:rPr>
              <a:t>и задачи практики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12677"/>
            <a:ext cx="83529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привлечение в ряды автоспортсменов большего числа жителей </a:t>
            </a:r>
            <a:r>
              <a:rPr lang="ru-RU" sz="3600" dirty="0" smtClean="0"/>
              <a:t> </a:t>
            </a:r>
            <a:r>
              <a:rPr lang="ru-RU" sz="3600" dirty="0" err="1" smtClean="0"/>
              <a:t>г.Новоуральска</a:t>
            </a:r>
            <a:r>
              <a:rPr lang="ru-RU" sz="3600" dirty="0" smtClean="0"/>
              <a:t>;</a:t>
            </a:r>
            <a:endParaRPr lang="ru-RU" sz="3600" dirty="0"/>
          </a:p>
          <a:p>
            <a:r>
              <a:rPr lang="ru-RU" sz="3600" dirty="0"/>
              <a:t>- действенная помощь отделу пропаганды ОГИБДД </a:t>
            </a:r>
            <a:r>
              <a:rPr lang="ru-RU" sz="3600" dirty="0" smtClean="0"/>
              <a:t>г. Новоуральска </a:t>
            </a:r>
            <a:r>
              <a:rPr lang="ru-RU" sz="3600" dirty="0"/>
              <a:t>в их деятельности.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07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404664"/>
            <a:ext cx="65487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остигнутые </a:t>
            </a:r>
            <a:r>
              <a:rPr lang="ru-RU" sz="3600" dirty="0">
                <a:solidFill>
                  <a:srgbClr val="FF0000"/>
                </a:solidFill>
              </a:rPr>
              <a:t>результаты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91022"/>
              </p:ext>
            </p:extLst>
          </p:nvPr>
        </p:nvGraphicFramePr>
        <p:xfrm>
          <a:off x="827584" y="1268760"/>
          <a:ext cx="7632848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625"/>
                <a:gridCol w="3956223"/>
              </a:tblGrid>
              <a:tr h="355840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Охват жителей </a:t>
                      </a:r>
                      <a:r>
                        <a:rPr lang="ru-RU" sz="2000" dirty="0" err="1" smtClean="0">
                          <a:effectLst/>
                        </a:rPr>
                        <a:t>г.Новоуральска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Автоспортивными</a:t>
                      </a:r>
                      <a:r>
                        <a:rPr lang="ru-RU" sz="2000" dirty="0" smtClean="0">
                          <a:effectLst/>
                        </a:rPr>
                        <a:t> мероприятиями к качестве участников соревнований и участников мероприятия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2010</a:t>
                      </a:r>
                      <a:r>
                        <a:rPr lang="ru-RU" sz="2000" baseline="0" dirty="0" smtClean="0">
                          <a:effectLst/>
                        </a:rPr>
                        <a:t> год – 80 человек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2011 год- 120 человек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2012 год- 200 человек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2013 год - 250 человек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2014 год – 300 человек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2015 </a:t>
                      </a:r>
                      <a:r>
                        <a:rPr lang="ru-RU" sz="2000" dirty="0">
                          <a:effectLst/>
                        </a:rPr>
                        <a:t>год </a:t>
                      </a:r>
                      <a:r>
                        <a:rPr lang="ru-RU" sz="2000" dirty="0" smtClean="0">
                          <a:effectLst/>
                        </a:rPr>
                        <a:t>900 </a:t>
                      </a:r>
                      <a:r>
                        <a:rPr lang="ru-RU" sz="2000" baseline="0" dirty="0" smtClean="0">
                          <a:effectLst/>
                        </a:rPr>
                        <a:t>человек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2016 </a:t>
                      </a:r>
                      <a:r>
                        <a:rPr lang="ru-RU" sz="2000" dirty="0">
                          <a:effectLst/>
                        </a:rPr>
                        <a:t>год </a:t>
                      </a:r>
                      <a:r>
                        <a:rPr lang="ru-RU" sz="2000" dirty="0" smtClean="0">
                          <a:effectLst/>
                        </a:rPr>
                        <a:t>-1200 </a:t>
                      </a:r>
                      <a:r>
                        <a:rPr lang="ru-RU" sz="2000" baseline="0" dirty="0" smtClean="0">
                          <a:effectLst/>
                        </a:rPr>
                        <a:t>человек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2017 </a:t>
                      </a:r>
                      <a:r>
                        <a:rPr lang="ru-RU" sz="2000" dirty="0">
                          <a:effectLst/>
                        </a:rPr>
                        <a:t>год </a:t>
                      </a:r>
                      <a:r>
                        <a:rPr lang="ru-RU" sz="2000" dirty="0" smtClean="0">
                          <a:effectLst/>
                        </a:rPr>
                        <a:t>-1200 </a:t>
                      </a:r>
                      <a:r>
                        <a:rPr lang="ru-RU" sz="2000" baseline="0" dirty="0" smtClean="0">
                          <a:effectLst/>
                        </a:rPr>
                        <a:t>человек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2018 </a:t>
                      </a:r>
                      <a:r>
                        <a:rPr lang="ru-RU" sz="2000" dirty="0">
                          <a:effectLst/>
                        </a:rPr>
                        <a:t>год </a:t>
                      </a:r>
                      <a:r>
                        <a:rPr lang="ru-RU" sz="2000" dirty="0" smtClean="0">
                          <a:effectLst/>
                        </a:rPr>
                        <a:t>-1200 </a:t>
                      </a:r>
                      <a:r>
                        <a:rPr lang="ru-RU" sz="2000" baseline="0" dirty="0" smtClean="0">
                          <a:effectLst/>
                        </a:rPr>
                        <a:t>человек</a:t>
                      </a:r>
                    </a:p>
                    <a:p>
                      <a:pPr marL="0" marR="0" indent="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2019 </a:t>
                      </a:r>
                      <a:r>
                        <a:rPr lang="ru-RU" sz="2000" dirty="0">
                          <a:effectLst/>
                        </a:rPr>
                        <a:t>год </a:t>
                      </a:r>
                      <a:r>
                        <a:rPr lang="ru-RU" sz="2000" dirty="0" smtClean="0">
                          <a:effectLst/>
                        </a:rPr>
                        <a:t> (Июль)-1100 </a:t>
                      </a:r>
                      <a:r>
                        <a:rPr lang="ru-RU" sz="2000" baseline="0" dirty="0" smtClean="0">
                          <a:effectLst/>
                        </a:rPr>
                        <a:t>человек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12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5610" y="404663"/>
            <a:ext cx="65487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/>
              <a:t>информация о лидере и команде практики</a:t>
            </a:r>
            <a:endParaRPr lang="ru-RU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37501"/>
              </p:ext>
            </p:extLst>
          </p:nvPr>
        </p:nvGraphicFramePr>
        <p:xfrm>
          <a:off x="539552" y="1772816"/>
          <a:ext cx="828092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475"/>
                <a:gridCol w="2945116"/>
                <a:gridCol w="4506329"/>
              </a:tblGrid>
              <a:tr h="246516"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Участник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Описание его роли в реализации практики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Демаков Андрей Витальевич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Организатор автоспортивных мероприятий, тренер.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3697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Демаков Евгений Витальевич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Учредитель НОЧУ ДПО «Автошкола «ЮМАКС», Организатор автоспортивных мероприятий, тренер.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Матвеев Виктор Олегович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Председатель профсоюзного комитета, предстваитеь АО «УЭХК»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Кожакина Ирина Олеговна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Представитель КСП иСП Администрации НГО, куратор.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3697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Буров Роман Сергеевич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Мастер производственного обучения НОЧУ ДПО «Автошкола «ЮМАКС», разработчик технических средств.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  <a:tr h="2465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Таланкина Екатерина Николаевна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Зам.директора</a:t>
                      </a:r>
                      <a:r>
                        <a:rPr lang="ru-RU" sz="1400" dirty="0">
                          <a:effectLst/>
                        </a:rPr>
                        <a:t> ЧПОУ «Учебный центр «</a:t>
                      </a:r>
                      <a:r>
                        <a:rPr lang="ru-RU" sz="1400" dirty="0" err="1">
                          <a:effectLst/>
                        </a:rPr>
                        <a:t>Автокласс</a:t>
                      </a:r>
                      <a:r>
                        <a:rPr lang="ru-RU" sz="1400" dirty="0">
                          <a:effectLst/>
                        </a:rPr>
                        <a:t>», главный судья.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0815" marR="308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92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441</TotalTime>
  <Words>424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2019-07-14T21:24:52Z</dcterms:created>
  <dcterms:modified xsi:type="dcterms:W3CDTF">2019-07-15T05:25:40Z</dcterms:modified>
</cp:coreProperties>
</file>